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66" r:id="rId3"/>
    <p:sldId id="261" r:id="rId4"/>
    <p:sldId id="267" r:id="rId5"/>
    <p:sldId id="271" r:id="rId6"/>
    <p:sldId id="274" r:id="rId7"/>
    <p:sldId id="263" r:id="rId8"/>
    <p:sldId id="270" r:id="rId9"/>
    <p:sldId id="264" r:id="rId10"/>
    <p:sldId id="268" r:id="rId11"/>
    <p:sldId id="265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83" userDrawn="1">
          <p15:clr>
            <a:srgbClr val="A4A3A4"/>
          </p15:clr>
        </p15:guide>
        <p15:guide id="2" pos="372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FCF7"/>
    <a:srgbClr val="A89C6A"/>
    <a:srgbClr val="8B7B38"/>
    <a:srgbClr val="6A5602"/>
    <a:srgbClr val="C4BB98"/>
    <a:srgbClr val="3D3201"/>
    <a:srgbClr val="F87D9D"/>
    <a:srgbClr val="2F2550"/>
    <a:srgbClr val="F2E6AA"/>
    <a:srgbClr val="FD7C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1" autoAdjust="0"/>
    <p:restoredTop sz="94660"/>
  </p:normalViewPr>
  <p:slideViewPr>
    <p:cSldViewPr snapToGrid="0" showGuides="1">
      <p:cViewPr>
        <p:scale>
          <a:sx n="57" d="100"/>
          <a:sy n="57" d="100"/>
        </p:scale>
        <p:origin x="-84" y="-612"/>
      </p:cViewPr>
      <p:guideLst>
        <p:guide orient="horz" pos="2183"/>
        <p:guide pos="372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jpg>
</file>

<file path=ppt/media/image16.jpg>
</file>

<file path=ppt/media/image17.jpg>
</file>

<file path=ppt/media/image18.png>
</file>

<file path=ppt/media/image19.png>
</file>

<file path=ppt/media/image20.png>
</file>

<file path=ppt/media/image21.png>
</file>

<file path=ppt/media/image22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6D6AC-1ECB-4A5C-815E-E70B0E33ED23}" type="datetimeFigureOut">
              <a:rPr lang="ko-KR" altLang="en-US" smtClean="0"/>
              <a:t>2018-11-08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81502D-F909-41CB-AF3F-0381303867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95644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6D6AC-1ECB-4A5C-815E-E70B0E33ED23}" type="datetimeFigureOut">
              <a:rPr lang="ko-KR" altLang="en-US" smtClean="0"/>
              <a:t>2018-11-08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81502D-F909-41CB-AF3F-0381303867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93702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6D6AC-1ECB-4A5C-815E-E70B0E33ED23}" type="datetimeFigureOut">
              <a:rPr lang="ko-KR" altLang="en-US" smtClean="0"/>
              <a:t>2018-11-08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81502D-F909-41CB-AF3F-0381303867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74899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6D6AC-1ECB-4A5C-815E-E70B0E33ED23}" type="datetimeFigureOut">
              <a:rPr lang="ko-KR" altLang="en-US" smtClean="0"/>
              <a:t>2018-11-08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81502D-F909-41CB-AF3F-0381303867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7716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6D6AC-1ECB-4A5C-815E-E70B0E33ED23}" type="datetimeFigureOut">
              <a:rPr lang="ko-KR" altLang="en-US" smtClean="0"/>
              <a:t>2018-11-08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81502D-F909-41CB-AF3F-0381303867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58805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6D6AC-1ECB-4A5C-815E-E70B0E33ED23}" type="datetimeFigureOut">
              <a:rPr lang="ko-KR" altLang="en-US" smtClean="0"/>
              <a:t>2018-11-08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81502D-F909-41CB-AF3F-0381303867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6760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6D6AC-1ECB-4A5C-815E-E70B0E33ED23}" type="datetimeFigureOut">
              <a:rPr lang="ko-KR" altLang="en-US" smtClean="0"/>
              <a:t>2018-11-08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81502D-F909-41CB-AF3F-0381303867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84313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6D6AC-1ECB-4A5C-815E-E70B0E33ED23}" type="datetimeFigureOut">
              <a:rPr lang="ko-KR" altLang="en-US" smtClean="0"/>
              <a:t>2018-11-08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81502D-F909-41CB-AF3F-0381303867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49901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6D6AC-1ECB-4A5C-815E-E70B0E33ED23}" type="datetimeFigureOut">
              <a:rPr lang="ko-KR" altLang="en-US" smtClean="0"/>
              <a:t>2018-11-08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81502D-F909-41CB-AF3F-0381303867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87160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6D6AC-1ECB-4A5C-815E-E70B0E33ED23}" type="datetimeFigureOut">
              <a:rPr lang="ko-KR" altLang="en-US" smtClean="0"/>
              <a:t>2018-11-08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81502D-F909-41CB-AF3F-0381303867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0462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6D6AC-1ECB-4A5C-815E-E70B0E33ED23}" type="datetimeFigureOut">
              <a:rPr lang="ko-KR" altLang="en-US" smtClean="0"/>
              <a:t>2018-11-08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81502D-F909-41CB-AF3F-0381303867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31145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26D6AC-1ECB-4A5C-815E-E70B0E33ED23}" type="datetimeFigureOut">
              <a:rPr lang="ko-KR" altLang="en-US" smtClean="0"/>
              <a:t>2018-11-08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81502D-F909-41CB-AF3F-0381303867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5493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g"/><Relationship Id="rId5" Type="http://schemas.openxmlformats.org/officeDocument/2006/relationships/image" Target="../media/image10.png"/><Relationship Id="rId4" Type="http://schemas.openxmlformats.org/officeDocument/2006/relationships/image" Target="../media/image9.jpg"/><Relationship Id="rId9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C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301047" y="1740357"/>
            <a:ext cx="4024053" cy="255454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>
            <a:defPPr>
              <a:defRPr lang="ko-KR"/>
            </a:defPPr>
            <a:lvl1pPr algn="ctr">
              <a:defRPr spc="-150">
                <a:latin typeface="나눔명조 옛한글" panose="02020603020101020101" pitchFamily="18" charset="-127"/>
                <a:ea typeface="나눔명조 옛한글" panose="02020603020101020101" pitchFamily="18" charset="-127"/>
              </a:defRPr>
            </a:lvl1pPr>
          </a:lstStyle>
          <a:p>
            <a:pPr algn="l"/>
            <a:r>
              <a:rPr lang="en-US" altLang="ko-KR" sz="16000" dirty="0" smtClean="0"/>
              <a:t>Japan</a:t>
            </a:r>
            <a:endParaRPr lang="ko-KR" altLang="en-US" sz="160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23386">
            <a:off x="1181097" y="4430018"/>
            <a:ext cx="1919984" cy="1919984"/>
          </a:xfrm>
          <a:prstGeom prst="rect">
            <a:avLst/>
          </a:prstGeom>
          <a:scene3d>
            <a:camera prst="obliqueTopLeft"/>
            <a:lightRig rig="threePt" dir="t"/>
          </a:scene3d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7010" y="698858"/>
            <a:ext cx="2897906" cy="3549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11" name="그룹 10"/>
          <p:cNvGrpSpPr/>
          <p:nvPr/>
        </p:nvGrpSpPr>
        <p:grpSpPr>
          <a:xfrm>
            <a:off x="8734868" y="4167129"/>
            <a:ext cx="3314700" cy="2445762"/>
            <a:chOff x="6673850" y="4009286"/>
            <a:chExt cx="3314700" cy="2445762"/>
          </a:xfrm>
          <a:scene3d>
            <a:camera prst="obliqueTopLeft"/>
            <a:lightRig rig="threePt" dir="t"/>
          </a:scene3d>
        </p:grpSpPr>
        <p:sp>
          <p:nvSpPr>
            <p:cNvPr id="9" name="타원 8"/>
            <p:cNvSpPr/>
            <p:nvPr/>
          </p:nvSpPr>
          <p:spPr>
            <a:xfrm>
              <a:off x="7369618" y="4009286"/>
              <a:ext cx="387350" cy="387350"/>
            </a:xfrm>
            <a:prstGeom prst="ellipse">
              <a:avLst/>
            </a:prstGeom>
            <a:solidFill>
              <a:srgbClr val="6A5602">
                <a:alpha val="31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6673850" y="4146724"/>
              <a:ext cx="3314700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pc="-150">
                  <a:latin typeface="나눔명조 옛한글" panose="02020603020101020101" pitchFamily="18" charset="-127"/>
                  <a:ea typeface="나눔명조 옛한글" panose="02020603020101020101" pitchFamily="18" charset="-127"/>
                </a:defRPr>
              </a:lvl1pPr>
            </a:lstStyle>
            <a:p>
              <a:pPr algn="ctr"/>
              <a:r>
                <a:rPr lang="en-US" altLang="ko-KR" sz="3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10905 </a:t>
              </a:r>
              <a:r>
                <a:rPr lang="ko-KR" altLang="en-US" sz="3600" dirty="0" err="1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안송주</a:t>
              </a:r>
              <a:endParaRPr lang="en-US" altLang="ko-KR" sz="3600" dirty="0" smtClean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  <a:p>
              <a:pPr algn="ctr"/>
              <a:r>
                <a:rPr lang="en-US" altLang="ko-KR" sz="3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10906 </a:t>
              </a:r>
              <a:r>
                <a:rPr lang="ko-KR" altLang="en-US" sz="3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유지연</a:t>
              </a:r>
              <a:endParaRPr lang="en-US" altLang="ko-KR" sz="3600" dirty="0" smtClean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  <a:p>
              <a:pPr marL="342900" indent="-342900" algn="ctr">
                <a:buAutoNum type="arabicPlain" startAt="10907"/>
              </a:pPr>
              <a:r>
                <a:rPr lang="ko-KR" altLang="en-US" sz="3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 이세미</a:t>
              </a:r>
              <a:endParaRPr lang="en-US" altLang="ko-KR" sz="3600" dirty="0" smtClean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  <a:p>
              <a:pPr algn="ctr"/>
              <a:r>
                <a:rPr lang="en-US" altLang="ko-KR" sz="3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10908 </a:t>
              </a:r>
              <a:r>
                <a:rPr lang="ko-KR" altLang="en-US" sz="3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이주연</a:t>
              </a:r>
              <a:endParaRPr lang="ko-KR" altLang="en-US" sz="36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85169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C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66255" y="431799"/>
            <a:ext cx="2348345" cy="646331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>
            <a:defPPr>
              <a:defRPr lang="ko-KR"/>
            </a:defPPr>
            <a:lvl1pPr>
              <a:defRPr sz="3600" spc="-150">
                <a:latin typeface="나눔명조 옛한글" panose="02020603020101020101" pitchFamily="18" charset="-127"/>
                <a:ea typeface="나눔명조 옛한글" panose="02020603020101020101" pitchFamily="18" charset="-127"/>
              </a:defRPr>
            </a:lvl1pPr>
          </a:lstStyle>
          <a:p>
            <a:r>
              <a:rPr lang="en-US" altLang="ko-KR" dirty="0" smtClean="0">
                <a:solidFill>
                  <a:srgbClr val="E7E6E6">
                    <a:lumMod val="50000"/>
                  </a:srgbClr>
                </a:solidFill>
              </a:rPr>
              <a:t>Clothing</a:t>
            </a:r>
            <a:endParaRPr lang="ko-KR" altLang="en-US" dirty="0">
              <a:solidFill>
                <a:srgbClr val="E7E6E6">
                  <a:lumMod val="50000"/>
                </a:srgbClr>
              </a:solidFill>
            </a:endParaRP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1034" y="2281440"/>
            <a:ext cx="2851527" cy="36063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9373" y="2192963"/>
            <a:ext cx="2843674" cy="36948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4492561" y="1656263"/>
            <a:ext cx="3314700" cy="523220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pc="-150">
                <a:latin typeface="나눔명조 옛한글" panose="02020603020101020101" pitchFamily="18" charset="-127"/>
                <a:ea typeface="나눔명조 옛한글" panose="02020603020101020101" pitchFamily="18" charset="-127"/>
              </a:defRPr>
            </a:lvl1pPr>
          </a:lstStyle>
          <a:p>
            <a:pPr algn="ctr"/>
            <a:r>
              <a:rPr lang="en-US" altLang="ko-KR" sz="2800" dirty="0">
                <a:solidFill>
                  <a:srgbClr val="6A5602"/>
                </a:solidFill>
              </a:rPr>
              <a:t>kimono</a:t>
            </a:r>
            <a:endParaRPr lang="ko-KR" altLang="en-US" dirty="0">
              <a:solidFill>
                <a:srgbClr val="6A5602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830484" y="1090619"/>
            <a:ext cx="3324154" cy="58477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>
            <a:defPPr>
              <a:defRPr lang="ko-KR"/>
            </a:defPPr>
            <a:lvl1pPr>
              <a:defRPr sz="3200" spc="-150">
                <a:latin typeface="나눔명조 옛한글" panose="02020603020101020101" pitchFamily="18" charset="-127"/>
                <a:ea typeface="나눔명조 옛한글" panose="02020603020101020101" pitchFamily="18" charset="-127"/>
              </a:defRPr>
            </a:lvl1pPr>
          </a:lstStyle>
          <a:p>
            <a:r>
              <a:rPr lang="en-US" altLang="ko-KR" dirty="0">
                <a:solidFill>
                  <a:prstClr val="black"/>
                </a:solidFill>
              </a:rPr>
              <a:t>Men  </a:t>
            </a:r>
            <a:endParaRPr lang="ko-KR" altLang="en-US" dirty="0">
              <a:solidFill>
                <a:prstClr val="black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983E6293-FB33-4BB8-82AB-2021C2C9B927}"/>
              </a:ext>
            </a:extLst>
          </p:cNvPr>
          <p:cNvSpPr txBox="1"/>
          <p:nvPr/>
        </p:nvSpPr>
        <p:spPr>
          <a:xfrm>
            <a:off x="8876838" y="1090619"/>
            <a:ext cx="2578100" cy="58477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>
            <a:defPPr>
              <a:defRPr lang="ko-KR"/>
            </a:defPPr>
            <a:lvl1pPr>
              <a:defRPr sz="3200" spc="-150">
                <a:latin typeface="나눔명조 옛한글" panose="02020603020101020101" pitchFamily="18" charset="-127"/>
                <a:ea typeface="나눔명조 옛한글" panose="02020603020101020101" pitchFamily="18" charset="-127"/>
              </a:defRPr>
            </a:lvl1pPr>
          </a:lstStyle>
          <a:p>
            <a:r>
              <a:rPr lang="en-US" altLang="ko-KR" dirty="0">
                <a:solidFill>
                  <a:prstClr val="black"/>
                </a:solidFill>
              </a:rPr>
              <a:t>Women</a:t>
            </a:r>
            <a:endParaRPr lang="ko-KR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5989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C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810500" y="1891388"/>
            <a:ext cx="2514600" cy="3046988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>
            <a:defPPr>
              <a:defRPr lang="ko-KR"/>
            </a:defPPr>
            <a:lvl1pPr algn="ctr">
              <a:defRPr spc="-150">
                <a:latin typeface="나눔명조 옛한글" panose="02020603020101020101" pitchFamily="18" charset="-127"/>
                <a:ea typeface="나눔명조 옛한글" panose="02020603020101020101" pitchFamily="18" charset="-127"/>
              </a:defRPr>
            </a:lvl1pPr>
          </a:lstStyle>
          <a:p>
            <a:pPr algn="l"/>
            <a:r>
              <a:rPr lang="en-US" altLang="ko-KR" sz="9600" dirty="0" err="1" smtClean="0"/>
              <a:t>ThNK</a:t>
            </a:r>
            <a:r>
              <a:rPr lang="en-US" altLang="ko-KR" sz="9600" dirty="0" smtClean="0"/>
              <a:t> YOU</a:t>
            </a:r>
            <a:endParaRPr lang="ko-KR" altLang="en-US" sz="9600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23386">
            <a:off x="1181097" y="4430018"/>
            <a:ext cx="1919984" cy="1919984"/>
          </a:xfrm>
          <a:prstGeom prst="rect">
            <a:avLst/>
          </a:prstGeom>
          <a:scene3d>
            <a:camera prst="obliqueTopLeft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3818379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C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그룹 44"/>
          <p:cNvGrpSpPr/>
          <p:nvPr/>
        </p:nvGrpSpPr>
        <p:grpSpPr>
          <a:xfrm>
            <a:off x="1292225" y="2167235"/>
            <a:ext cx="2016240" cy="2829024"/>
            <a:chOff x="1292225" y="2167235"/>
            <a:chExt cx="1905000" cy="2829024"/>
          </a:xfrm>
          <a:scene3d>
            <a:camera prst="obliqueTopLeft"/>
            <a:lightRig rig="threePt" dir="t"/>
          </a:scene3d>
        </p:grpSpPr>
        <p:sp>
          <p:nvSpPr>
            <p:cNvPr id="2" name="TextBox 1"/>
            <p:cNvSpPr txBox="1"/>
            <p:nvPr/>
          </p:nvSpPr>
          <p:spPr>
            <a:xfrm>
              <a:off x="1292225" y="2167235"/>
              <a:ext cx="14097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pc="-150">
                  <a:latin typeface="나눔명조 옛한글" panose="02020603020101020101" pitchFamily="18" charset="-127"/>
                  <a:ea typeface="나눔명조 옛한글" panose="02020603020101020101" pitchFamily="18" charset="-127"/>
                </a:defRPr>
              </a:lvl1pPr>
            </a:lstStyle>
            <a:p>
              <a:r>
                <a:rPr lang="en-US" altLang="ko-KR" sz="3600" i="1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1.</a:t>
              </a:r>
              <a:endParaRPr lang="ko-KR" altLang="en-US" sz="3600" i="1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1292225" y="2687935"/>
              <a:ext cx="1905000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pc="-150">
                  <a:latin typeface="나눔명조 옛한글" panose="02020603020101020101" pitchFamily="18" charset="-127"/>
                  <a:ea typeface="나눔명조 옛한글" panose="02020603020101020101" pitchFamily="18" charset="-127"/>
                </a:defRPr>
              </a:lvl1pPr>
            </a:lstStyle>
            <a:p>
              <a:r>
                <a:rPr lang="en-US" altLang="ko-KR" sz="48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Festival &amp; Holiday</a:t>
              </a:r>
              <a:endParaRPr lang="ko-KR" altLang="en-US" sz="48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cxnSp>
          <p:nvCxnSpPr>
            <p:cNvPr id="6" name="직선 연결선 5"/>
            <p:cNvCxnSpPr/>
            <p:nvPr/>
          </p:nvCxnSpPr>
          <p:spPr>
            <a:xfrm>
              <a:off x="1349375" y="3272135"/>
              <a:ext cx="1619250" cy="0"/>
            </a:xfrm>
            <a:prstGeom prst="line">
              <a:avLst/>
            </a:prstGeom>
            <a:ln>
              <a:solidFill>
                <a:srgbClr val="3D320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그룹 46"/>
          <p:cNvGrpSpPr/>
          <p:nvPr/>
        </p:nvGrpSpPr>
        <p:grpSpPr>
          <a:xfrm>
            <a:off x="3745442" y="2167235"/>
            <a:ext cx="1905000" cy="2829024"/>
            <a:chOff x="3745442" y="2167235"/>
            <a:chExt cx="1905000" cy="2829024"/>
          </a:xfrm>
          <a:scene3d>
            <a:camera prst="obliqueTopLeft"/>
            <a:lightRig rig="threePt" dir="t"/>
          </a:scene3d>
        </p:grpSpPr>
        <p:sp>
          <p:nvSpPr>
            <p:cNvPr id="11" name="TextBox 10"/>
            <p:cNvSpPr txBox="1"/>
            <p:nvPr/>
          </p:nvSpPr>
          <p:spPr>
            <a:xfrm>
              <a:off x="3745442" y="2167235"/>
              <a:ext cx="14097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pc="-150">
                  <a:latin typeface="나눔명조 옛한글" panose="02020603020101020101" pitchFamily="18" charset="-127"/>
                  <a:ea typeface="나눔명조 옛한글" panose="02020603020101020101" pitchFamily="18" charset="-127"/>
                </a:defRPr>
              </a:lvl1pPr>
            </a:lstStyle>
            <a:p>
              <a:r>
                <a:rPr lang="en-US" altLang="ko-KR" sz="3600" i="1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2.</a:t>
              </a:r>
              <a:endParaRPr lang="ko-KR" altLang="en-US" sz="3600" i="1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3745442" y="2687935"/>
              <a:ext cx="1905000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pc="-150">
                  <a:latin typeface="나눔명조 옛한글" panose="02020603020101020101" pitchFamily="18" charset="-127"/>
                  <a:ea typeface="나눔명조 옛한글" panose="02020603020101020101" pitchFamily="18" charset="-127"/>
                </a:defRPr>
              </a:lvl1pPr>
            </a:lstStyle>
            <a:p>
              <a:r>
                <a:rPr lang="en-US" altLang="ko-KR" sz="48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Entertainment &amp; sports</a:t>
              </a:r>
              <a:endParaRPr lang="ko-KR" altLang="en-US" sz="48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cxnSp>
          <p:nvCxnSpPr>
            <p:cNvPr id="14" name="직선 연결선 13"/>
            <p:cNvCxnSpPr/>
            <p:nvPr/>
          </p:nvCxnSpPr>
          <p:spPr>
            <a:xfrm>
              <a:off x="3802592" y="3272135"/>
              <a:ext cx="1619250" cy="0"/>
            </a:xfrm>
            <a:prstGeom prst="line">
              <a:avLst/>
            </a:prstGeom>
            <a:ln>
              <a:solidFill>
                <a:srgbClr val="3D320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그룹 47"/>
          <p:cNvGrpSpPr/>
          <p:nvPr/>
        </p:nvGrpSpPr>
        <p:grpSpPr>
          <a:xfrm>
            <a:off x="6198659" y="2167235"/>
            <a:ext cx="1905000" cy="1351697"/>
            <a:chOff x="6198659" y="2167235"/>
            <a:chExt cx="1905000" cy="1351697"/>
          </a:xfrm>
          <a:scene3d>
            <a:camera prst="obliqueTopLeft"/>
            <a:lightRig rig="threePt" dir="t"/>
          </a:scene3d>
        </p:grpSpPr>
        <p:sp>
          <p:nvSpPr>
            <p:cNvPr id="16" name="TextBox 15"/>
            <p:cNvSpPr txBox="1"/>
            <p:nvPr/>
          </p:nvSpPr>
          <p:spPr>
            <a:xfrm>
              <a:off x="6198659" y="2167235"/>
              <a:ext cx="14097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pc="-150">
                  <a:latin typeface="나눔명조 옛한글" panose="02020603020101020101" pitchFamily="18" charset="-127"/>
                  <a:ea typeface="나눔명조 옛한글" panose="02020603020101020101" pitchFamily="18" charset="-127"/>
                </a:defRPr>
              </a:lvl1pPr>
            </a:lstStyle>
            <a:p>
              <a:r>
                <a:rPr lang="en-US" altLang="ko-KR" sz="3600" i="1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3.</a:t>
              </a:r>
              <a:endParaRPr lang="ko-KR" altLang="en-US" sz="3600" i="1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6198659" y="2687935"/>
              <a:ext cx="19050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pc="-150">
                  <a:latin typeface="나눔명조 옛한글" panose="02020603020101020101" pitchFamily="18" charset="-127"/>
                  <a:ea typeface="나눔명조 옛한글" panose="02020603020101020101" pitchFamily="18" charset="-127"/>
                </a:defRPr>
              </a:lvl1pPr>
            </a:lstStyle>
            <a:p>
              <a:r>
                <a:rPr lang="en-US" altLang="ko-KR" sz="48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Food</a:t>
              </a:r>
              <a:endParaRPr lang="ko-KR" altLang="en-US" sz="48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cxnSp>
          <p:nvCxnSpPr>
            <p:cNvPr id="19" name="직선 연결선 18"/>
            <p:cNvCxnSpPr/>
            <p:nvPr/>
          </p:nvCxnSpPr>
          <p:spPr>
            <a:xfrm>
              <a:off x="6255809" y="3272135"/>
              <a:ext cx="1619250" cy="0"/>
            </a:xfrm>
            <a:prstGeom prst="line">
              <a:avLst/>
            </a:prstGeom>
            <a:ln>
              <a:solidFill>
                <a:srgbClr val="3D320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9" name="그룹 48"/>
          <p:cNvGrpSpPr/>
          <p:nvPr/>
        </p:nvGrpSpPr>
        <p:grpSpPr>
          <a:xfrm>
            <a:off x="8651875" y="2167235"/>
            <a:ext cx="1905000" cy="1351697"/>
            <a:chOff x="8651875" y="2167235"/>
            <a:chExt cx="1905000" cy="1351697"/>
          </a:xfrm>
          <a:scene3d>
            <a:camera prst="obliqueTopLeft"/>
            <a:lightRig rig="threePt" dir="t"/>
          </a:scene3d>
        </p:grpSpPr>
        <p:sp>
          <p:nvSpPr>
            <p:cNvPr id="21" name="TextBox 20"/>
            <p:cNvSpPr txBox="1"/>
            <p:nvPr/>
          </p:nvSpPr>
          <p:spPr>
            <a:xfrm>
              <a:off x="8651875" y="2167235"/>
              <a:ext cx="14097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pc="-150">
                  <a:latin typeface="나눔명조 옛한글" panose="02020603020101020101" pitchFamily="18" charset="-127"/>
                  <a:ea typeface="나눔명조 옛한글" panose="02020603020101020101" pitchFamily="18" charset="-127"/>
                </a:defRPr>
              </a:lvl1pPr>
            </a:lstStyle>
            <a:p>
              <a:r>
                <a:rPr lang="en-US" altLang="ko-KR" sz="3600" i="1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4.</a:t>
              </a:r>
              <a:endParaRPr lang="ko-KR" altLang="en-US" sz="3600" i="1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8651875" y="2687935"/>
              <a:ext cx="19050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pc="-150">
                  <a:latin typeface="나눔명조 옛한글" panose="02020603020101020101" pitchFamily="18" charset="-127"/>
                  <a:ea typeface="나눔명조 옛한글" panose="02020603020101020101" pitchFamily="18" charset="-127"/>
                </a:defRPr>
              </a:lvl1pPr>
            </a:lstStyle>
            <a:p>
              <a:r>
                <a:rPr lang="en-US" altLang="ko-KR" sz="48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Clothing</a:t>
              </a:r>
              <a:endParaRPr lang="ko-KR" altLang="en-US" sz="48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cxnSp>
          <p:nvCxnSpPr>
            <p:cNvPr id="24" name="직선 연결선 23"/>
            <p:cNvCxnSpPr/>
            <p:nvPr/>
          </p:nvCxnSpPr>
          <p:spPr>
            <a:xfrm>
              <a:off x="8709025" y="3272135"/>
              <a:ext cx="1619250" cy="0"/>
            </a:xfrm>
            <a:prstGeom prst="line">
              <a:avLst/>
            </a:prstGeom>
            <a:ln>
              <a:solidFill>
                <a:srgbClr val="3D320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TextBox 25"/>
          <p:cNvSpPr txBox="1"/>
          <p:nvPr/>
        </p:nvSpPr>
        <p:spPr>
          <a:xfrm>
            <a:off x="774700" y="431800"/>
            <a:ext cx="1739900" cy="707886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>
            <a:defPPr>
              <a:defRPr lang="ko-KR"/>
            </a:defPPr>
            <a:lvl1pPr>
              <a:defRPr sz="3600" spc="-150">
                <a:latin typeface="나눔명조 옛한글" panose="02020603020101020101" pitchFamily="18" charset="-127"/>
                <a:ea typeface="나눔명조 옛한글" panose="02020603020101020101" pitchFamily="18" charset="-127"/>
              </a:defRPr>
            </a:lvl1pPr>
          </a:lstStyle>
          <a:p>
            <a:r>
              <a:rPr lang="en-US" altLang="ko-KR" sz="4000" dirty="0" smtClean="0">
                <a:solidFill>
                  <a:schemeClr val="bg2">
                    <a:lumMod val="50000"/>
                  </a:schemeClr>
                </a:solidFill>
              </a:rPr>
              <a:t>CONTENTS</a:t>
            </a:r>
            <a:endParaRPr lang="ko-KR" altLang="en-US" sz="40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436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C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82880" y="431800"/>
            <a:ext cx="3042458" cy="646331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>
            <a:defPPr>
              <a:defRPr lang="ko-KR"/>
            </a:defPPr>
            <a:lvl1pPr>
              <a:defRPr sz="3600" spc="-150">
                <a:latin typeface="나눔명조 옛한글" panose="02020603020101020101" pitchFamily="18" charset="-127"/>
                <a:ea typeface="나눔명조 옛한글" panose="02020603020101020101" pitchFamily="18" charset="-127"/>
              </a:defRPr>
            </a:lvl1pPr>
          </a:lstStyle>
          <a:p>
            <a:r>
              <a:rPr lang="en-US" altLang="ko-KR" dirty="0" smtClean="0">
                <a:solidFill>
                  <a:schemeClr val="bg2">
                    <a:lumMod val="50000"/>
                  </a:schemeClr>
                </a:solidFill>
              </a:rPr>
              <a:t>Festival &amp; Holiday</a:t>
            </a:r>
            <a:endParaRPr lang="ko-KR" alt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194" y="1443891"/>
            <a:ext cx="5057082" cy="32471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3" name="제목 12"/>
          <p:cNvSpPr>
            <a:spLocks noGrp="1"/>
          </p:cNvSpPr>
          <p:nvPr>
            <p:ph type="title"/>
          </p:nvPr>
        </p:nvSpPr>
        <p:spPr>
          <a:xfrm>
            <a:off x="6208021" y="4691035"/>
            <a:ext cx="6655724" cy="1643263"/>
          </a:xfrm>
        </p:spPr>
        <p:txBody>
          <a:bodyPr>
            <a:normAutofit/>
          </a:bodyPr>
          <a:lstStyle/>
          <a:p>
            <a:r>
              <a:rPr lang="en-US" altLang="ko-KR" dirty="0" smtClean="0"/>
              <a:t> </a:t>
            </a:r>
            <a:r>
              <a:rPr lang="en-US" altLang="ko-KR" sz="3200" dirty="0" smtClean="0">
                <a:latin typeface="Arial Rounded MT Bold" panose="020F0704030504030204" pitchFamily="34" charset="0"/>
              </a:rPr>
              <a:t>Aomori </a:t>
            </a:r>
            <a:r>
              <a:rPr lang="en-US" altLang="ko-KR" sz="3200" dirty="0" err="1" smtClean="0">
                <a:latin typeface="Arial Rounded MT Bold" panose="020F0704030504030204" pitchFamily="34" charset="0"/>
              </a:rPr>
              <a:t>Nebuta</a:t>
            </a:r>
            <a:r>
              <a:rPr lang="en-US" altLang="ko-KR" sz="3200" dirty="0" smtClean="0">
                <a:latin typeface="Arial Rounded MT Bold" panose="020F0704030504030204" pitchFamily="34" charset="0"/>
              </a:rPr>
              <a:t> </a:t>
            </a:r>
            <a:r>
              <a:rPr lang="en-US" altLang="ko-KR" sz="3200" dirty="0" err="1" smtClean="0">
                <a:latin typeface="Arial Rounded MT Bold" panose="020F0704030504030204" pitchFamily="34" charset="0"/>
              </a:rPr>
              <a:t>Matsuri</a:t>
            </a:r>
            <a:r>
              <a:rPr lang="en-US" altLang="ko-KR" sz="3200" dirty="0" smtClean="0">
                <a:latin typeface="Arial Rounded MT Bold" panose="020F0704030504030204" pitchFamily="34" charset="0"/>
              </a:rPr>
              <a:t> </a:t>
            </a:r>
            <a:br>
              <a:rPr lang="en-US" altLang="ko-KR" sz="3200" dirty="0" smtClean="0">
                <a:latin typeface="Arial Rounded MT Bold" panose="020F0704030504030204" pitchFamily="34" charset="0"/>
              </a:rPr>
            </a:br>
            <a:r>
              <a:rPr lang="en-US" altLang="ko-KR" sz="3200" dirty="0">
                <a:latin typeface="Arial Rounded MT Bold" panose="020F0704030504030204" pitchFamily="34" charset="0"/>
              </a:rPr>
              <a:t> </a:t>
            </a:r>
            <a:r>
              <a:rPr lang="en-US" altLang="ko-KR" sz="3200" dirty="0" smtClean="0">
                <a:latin typeface="Arial Rounded MT Bold" panose="020F0704030504030204" pitchFamily="34" charset="0"/>
              </a:rPr>
              <a:t>                  8.2~8.7</a:t>
            </a:r>
            <a:endParaRPr lang="ko-KR" altLang="en-US" sz="3200" dirty="0">
              <a:latin typeface="Arial Rounded MT Bold" panose="020F0704030504030204" pitchFamily="34" charset="0"/>
            </a:endParaRPr>
          </a:p>
        </p:txBody>
      </p:sp>
      <p:sp>
        <p:nvSpPr>
          <p:cNvPr id="12" name="부제목 11"/>
          <p:cNvSpPr>
            <a:spLocks noGrp="1"/>
          </p:cNvSpPr>
          <p:nvPr>
            <p:ph type="subTitle" idx="4294967295"/>
          </p:nvPr>
        </p:nvSpPr>
        <p:spPr>
          <a:xfrm>
            <a:off x="182880" y="4987635"/>
            <a:ext cx="5536276" cy="124690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 smtClean="0"/>
              <a:t>         </a:t>
            </a:r>
            <a:r>
              <a:rPr lang="en-US" altLang="ko-KR" sz="3200" dirty="0" smtClean="0">
                <a:latin typeface="Arial Rounded MT Bold" panose="020F0704030504030204" pitchFamily="34" charset="0"/>
              </a:rPr>
              <a:t>Sapporo Snow</a:t>
            </a:r>
          </a:p>
          <a:p>
            <a:pPr marL="0" indent="0">
              <a:buNone/>
            </a:pPr>
            <a:r>
              <a:rPr lang="en-US" altLang="ko-KR" sz="3200" dirty="0">
                <a:latin typeface="Arial Rounded MT Bold" panose="020F0704030504030204" pitchFamily="34" charset="0"/>
              </a:rPr>
              <a:t> </a:t>
            </a:r>
            <a:r>
              <a:rPr lang="en-US" altLang="ko-KR" sz="3200" dirty="0" smtClean="0">
                <a:latin typeface="Arial Rounded MT Bold" panose="020F0704030504030204" pitchFamily="34" charset="0"/>
              </a:rPr>
              <a:t>               1.31~2.11</a:t>
            </a:r>
            <a:endParaRPr lang="ko-KR" altLang="en-US" sz="3200" dirty="0">
              <a:latin typeface="Arial Rounded MT Bold" panose="020F0704030504030204" pitchFamily="34" charset="0"/>
            </a:endParaRPr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2851" y="1443891"/>
            <a:ext cx="5684720" cy="32471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34059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C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82880" y="431800"/>
            <a:ext cx="3042458" cy="646331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>
            <a:defPPr>
              <a:defRPr lang="ko-KR"/>
            </a:defPPr>
            <a:lvl1pPr>
              <a:defRPr sz="3600" spc="-150">
                <a:latin typeface="나눔명조 옛한글" panose="02020603020101020101" pitchFamily="18" charset="-127"/>
                <a:ea typeface="나눔명조 옛한글" panose="02020603020101020101" pitchFamily="18" charset="-127"/>
              </a:defRPr>
            </a:lvl1pPr>
          </a:lstStyle>
          <a:p>
            <a:r>
              <a:rPr lang="en-US" altLang="ko-KR" dirty="0" smtClean="0">
                <a:solidFill>
                  <a:schemeClr val="bg2">
                    <a:lumMod val="50000"/>
                  </a:schemeClr>
                </a:solidFill>
              </a:rPr>
              <a:t>Festival &amp; Holiday</a:t>
            </a:r>
            <a:endParaRPr lang="ko-KR" alt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부제목 11"/>
          <p:cNvSpPr>
            <a:spLocks noGrp="1"/>
          </p:cNvSpPr>
          <p:nvPr>
            <p:ph type="subTitle" idx="4294967295"/>
          </p:nvPr>
        </p:nvSpPr>
        <p:spPr>
          <a:xfrm>
            <a:off x="182879" y="4987635"/>
            <a:ext cx="9908771" cy="124690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 smtClean="0"/>
              <a:t>                     </a:t>
            </a:r>
            <a:r>
              <a:rPr lang="en-US" altLang="ko-KR" sz="3200" dirty="0" smtClean="0">
                <a:latin typeface="Arial Rounded MT Bold" panose="020F0704030504030204" pitchFamily="34" charset="0"/>
              </a:rPr>
              <a:t>the birthday of the Emperor</a:t>
            </a:r>
          </a:p>
          <a:p>
            <a:pPr marL="0" indent="0">
              <a:buNone/>
            </a:pPr>
            <a:r>
              <a:rPr lang="en-US" altLang="ko-KR" sz="3200" dirty="0">
                <a:latin typeface="Arial Rounded MT Bold" panose="020F0704030504030204" pitchFamily="34" charset="0"/>
              </a:rPr>
              <a:t> </a:t>
            </a:r>
            <a:r>
              <a:rPr lang="en-US" altLang="ko-KR" sz="3200" dirty="0" smtClean="0">
                <a:latin typeface="Arial Rounded MT Bold" panose="020F0704030504030204" pitchFamily="34" charset="0"/>
              </a:rPr>
              <a:t>                                               12.23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668" y="1461631"/>
            <a:ext cx="4852728" cy="32100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5411" y="1078131"/>
            <a:ext cx="2831147" cy="36713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53057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2304708" y="3035176"/>
            <a:ext cx="8265319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3200" b="1" dirty="0" smtClean="0">
                <a:latin typeface="Andalus" panose="02020603050405020304" pitchFamily="18" charset="-78"/>
                <a:cs typeface="Andalus" panose="02020603050405020304" pitchFamily="18" charset="-78"/>
              </a:rPr>
              <a:t>A movie that uses a cartoon or a doll to make it feel as if it were alive.</a:t>
            </a:r>
            <a:endParaRPr lang="ko-KR" altLang="en-US" sz="3200" b="1" dirty="0">
              <a:latin typeface="Andalus" panose="02020603050405020304" pitchFamily="18" charset="-78"/>
              <a:cs typeface="Andalus" panose="02020603050405020304" pitchFamily="18" charset="-78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42762" y="89992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b="1" u="sng" dirty="0">
                <a:latin typeface="Agency FB" panose="020B0503020202020204" pitchFamily="34" charset="0"/>
                <a:cs typeface="Aharoni" panose="02010803020104030203" pitchFamily="2" charset="-79"/>
              </a:rPr>
              <a:t>A</a:t>
            </a:r>
            <a:r>
              <a:rPr lang="en-US" altLang="ko-KR" sz="6000" b="1" u="sng" dirty="0" smtClean="0">
                <a:effectLst/>
                <a:latin typeface="Agency FB" panose="020B0503020202020204" pitchFamily="34" charset="0"/>
                <a:cs typeface="Aharoni" panose="02010803020104030203" pitchFamily="2" charset="-79"/>
              </a:rPr>
              <a:t>nimation</a:t>
            </a:r>
            <a:endParaRPr lang="ko-KR" altLang="en-US" sz="6000" b="1" u="sng" dirty="0">
              <a:latin typeface="Agency FB" panose="020B0503020202020204" pitchFamily="34" charset="0"/>
              <a:cs typeface="Aharoni" panose="02010803020104030203" pitchFamily="2" charset="-79"/>
            </a:endParaRPr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9196" r="6163"/>
          <a:stretch/>
        </p:blipFill>
        <p:spPr>
          <a:xfrm>
            <a:off x="3851247" y="2151722"/>
            <a:ext cx="4298731" cy="284412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pSp>
        <p:nvGrpSpPr>
          <p:cNvPr id="9" name="그룹 8"/>
          <p:cNvGrpSpPr/>
          <p:nvPr/>
        </p:nvGrpSpPr>
        <p:grpSpPr>
          <a:xfrm>
            <a:off x="8074625" y="1287460"/>
            <a:ext cx="4110226" cy="4296434"/>
            <a:chOff x="5094234" y="441435"/>
            <a:chExt cx="4110226" cy="4296434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 rotWithShape="1">
            <a:blip r:embed="rId3"/>
            <a:srcRect t="5057" b="8073"/>
            <a:stretch/>
          </p:blipFill>
          <p:spPr>
            <a:xfrm>
              <a:off x="5094234" y="441435"/>
              <a:ext cx="4110226" cy="3773214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sp>
          <p:nvSpPr>
            <p:cNvPr id="6" name="TextBox 5"/>
            <p:cNvSpPr txBox="1"/>
            <p:nvPr/>
          </p:nvSpPr>
          <p:spPr>
            <a:xfrm>
              <a:off x="5094234" y="4214649"/>
              <a:ext cx="357318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 smtClean="0">
                  <a:effectLst/>
                </a:rPr>
                <a:t>a​</a:t>
              </a:r>
              <a:r>
                <a:rPr lang="en-US" altLang="ko-KR" sz="2800" b="1" dirty="0" err="1" smtClean="0">
                  <a:effectLst/>
                </a:rPr>
                <a:t>ssassination</a:t>
              </a:r>
              <a:r>
                <a:rPr lang="en-US" altLang="ko-KR" sz="2800" b="1" dirty="0" smtClean="0">
                  <a:effectLst/>
                </a:rPr>
                <a:t> class</a:t>
              </a:r>
              <a:endParaRPr lang="ko-KR" altLang="en-US" sz="2800" dirty="0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4224724" y="4995848"/>
            <a:ext cx="23648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err="1" smtClean="0"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Inuyasha</a:t>
            </a:r>
            <a:endParaRPr lang="ko-KR" altLang="en-US" sz="3200" b="1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11" name="그룹 10"/>
          <p:cNvGrpSpPr/>
          <p:nvPr/>
        </p:nvGrpSpPr>
        <p:grpSpPr>
          <a:xfrm>
            <a:off x="155342" y="1635873"/>
            <a:ext cx="3695905" cy="4296964"/>
            <a:chOff x="7569323" y="499352"/>
            <a:chExt cx="3695905" cy="4296964"/>
          </a:xfrm>
        </p:grpSpPr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69323" y="499352"/>
              <a:ext cx="3695905" cy="3695905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sp>
          <p:nvSpPr>
            <p:cNvPr id="10" name="TextBox 9"/>
            <p:cNvSpPr txBox="1"/>
            <p:nvPr/>
          </p:nvSpPr>
          <p:spPr>
            <a:xfrm>
              <a:off x="8118465" y="4211541"/>
              <a:ext cx="223490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200" dirty="0" err="1" smtClean="0">
                  <a:latin typeface="Aharoni" panose="02010803020104030203" pitchFamily="2" charset="-79"/>
                  <a:cs typeface="Aharoni" panose="02010803020104030203" pitchFamily="2" charset="-79"/>
                </a:rPr>
                <a:t>Doraemon</a:t>
              </a:r>
              <a:endParaRPr lang="ko-KR" altLang="en-US" sz="3200" dirty="0"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</p:grpSp>
      <p:pic>
        <p:nvPicPr>
          <p:cNvPr id="13" name="그림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06162" y="824648"/>
            <a:ext cx="4487045" cy="365792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0336" y="1224693"/>
            <a:ext cx="3075674" cy="4415756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63269" y="1415555"/>
            <a:ext cx="3237620" cy="4586628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775" y="1759272"/>
            <a:ext cx="6667500" cy="3629025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313808" y="2205727"/>
            <a:ext cx="6477000" cy="142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612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7" grpId="0"/>
      <p:bldP spid="7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44214" y="207469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6000" b="1" u="sng" dirty="0" smtClean="0">
                <a:latin typeface="Agency FB" panose="020B0503020202020204" pitchFamily="34" charset="0"/>
              </a:rPr>
              <a:t>Sumo</a:t>
            </a:r>
            <a:endParaRPr lang="ko-KR" altLang="en-US" sz="6000" b="1" u="sng" dirty="0">
              <a:latin typeface="Agency FB" panose="020B0503020202020204" pitchFamily="34" charset="0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712076" y="1405211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altLang="ko-KR" i="1" dirty="0" smtClean="0">
                <a:effectLst/>
              </a:rPr>
              <a:t>-Traditional Japanese wrestling</a:t>
            </a:r>
            <a:endParaRPr lang="ko-KR" altLang="en-US" i="1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214" y="2074662"/>
            <a:ext cx="4144032" cy="3364954"/>
          </a:xfrm>
          <a:prstGeom prst="rect">
            <a:avLst/>
          </a:prstGeom>
        </p:spPr>
      </p:pic>
      <p:grpSp>
        <p:nvGrpSpPr>
          <p:cNvPr id="7" name="그룹 6"/>
          <p:cNvGrpSpPr/>
          <p:nvPr/>
        </p:nvGrpSpPr>
        <p:grpSpPr>
          <a:xfrm>
            <a:off x="7969081" y="1052865"/>
            <a:ext cx="3500333" cy="3085090"/>
            <a:chOff x="7651143" y="2763727"/>
            <a:chExt cx="3500333" cy="3085090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58654" y="2763727"/>
              <a:ext cx="2992822" cy="2992822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190500" cap="sq">
              <a:solidFill>
                <a:srgbClr val="FFFFFF"/>
              </a:solidFill>
              <a:miter lim="800000"/>
            </a:ln>
            <a:effectLst>
              <a:outerShdw blurRad="65000" dist="50800" dir="12900000" kx="195000" ky="145000" algn="tl" rotWithShape="0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360000"/>
              </a:camera>
              <a:lightRig rig="twoPt" dir="t">
                <a:rot lat="0" lon="0" rev="7200000"/>
              </a:lightRig>
            </a:scene3d>
            <a:sp3d contourW="12700">
              <a:bevelT w="25400" h="19050"/>
              <a:contourClr>
                <a:srgbClr val="969696"/>
              </a:contourClr>
            </a:sp3d>
          </p:spPr>
        </p:pic>
        <p:sp>
          <p:nvSpPr>
            <p:cNvPr id="6" name="TextBox 5"/>
            <p:cNvSpPr txBox="1"/>
            <p:nvPr/>
          </p:nvSpPr>
          <p:spPr>
            <a:xfrm>
              <a:off x="7651143" y="5325597"/>
              <a:ext cx="101502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i="1" dirty="0" err="1" smtClean="0">
                  <a:latin typeface="Aharoni" panose="02010803020104030203" pitchFamily="2" charset="-79"/>
                  <a:cs typeface="Aharoni" panose="02010803020104030203" pitchFamily="2" charset="-79"/>
                </a:rPr>
                <a:t>saba</a:t>
              </a:r>
              <a:endParaRPr lang="ko-KR" altLang="en-US" sz="2800" i="1" dirty="0"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</p:grpSp>
      <p:grpSp>
        <p:nvGrpSpPr>
          <p:cNvPr id="10" name="그룹 9"/>
          <p:cNvGrpSpPr/>
          <p:nvPr/>
        </p:nvGrpSpPr>
        <p:grpSpPr>
          <a:xfrm>
            <a:off x="3975045" y="3029979"/>
            <a:ext cx="4762500" cy="3114675"/>
            <a:chOff x="3910476" y="2994220"/>
            <a:chExt cx="4762500" cy="3114675"/>
          </a:xfrm>
        </p:grpSpPr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10476" y="2994220"/>
              <a:ext cx="4762500" cy="3114675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sp>
          <p:nvSpPr>
            <p:cNvPr id="9" name="TextBox 8"/>
            <p:cNvSpPr txBox="1"/>
            <p:nvPr/>
          </p:nvSpPr>
          <p:spPr>
            <a:xfrm>
              <a:off x="5794722" y="4551557"/>
              <a:ext cx="994007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400" b="1" dirty="0" smtClean="0">
                  <a:solidFill>
                    <a:srgbClr val="00B0F0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VS</a:t>
              </a:r>
              <a:endParaRPr lang="ko-KR" altLang="en-US" sz="4400" b="1" dirty="0">
                <a:solidFill>
                  <a:srgbClr val="00B0F0"/>
                </a:solidFill>
                <a:latin typeface="Aharoni" panose="02010803020104030203" pitchFamily="2" charset="-79"/>
                <a:cs typeface="Aharoni" panose="02010803020104030203" pitchFamily="2" charset="-79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30867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C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16378" y="431800"/>
            <a:ext cx="2398222" cy="646331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>
            <a:defPPr>
              <a:defRPr lang="ko-KR"/>
            </a:defPPr>
            <a:lvl1pPr>
              <a:defRPr sz="3600" spc="-150">
                <a:latin typeface="나눔명조 옛한글" panose="02020603020101020101" pitchFamily="18" charset="-127"/>
                <a:ea typeface="나눔명조 옛한글" panose="02020603020101020101" pitchFamily="18" charset="-127"/>
              </a:defRPr>
            </a:lvl1pPr>
          </a:lstStyle>
          <a:p>
            <a:r>
              <a:rPr lang="en-US" altLang="ko-KR" dirty="0" smtClean="0">
                <a:solidFill>
                  <a:srgbClr val="E7E6E6">
                    <a:lumMod val="50000"/>
                  </a:srgbClr>
                </a:solidFill>
              </a:rPr>
              <a:t>Food</a:t>
            </a:r>
            <a:endParaRPr lang="ko-KR" altLang="en-US" dirty="0">
              <a:solidFill>
                <a:srgbClr val="E7E6E6">
                  <a:lumMod val="50000"/>
                </a:srgbClr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209954" y="3349256"/>
            <a:ext cx="808074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spc="-150"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32%</a:t>
            </a:r>
            <a:endParaRPr lang="ko-KR" altLang="en-US" sz="1400" spc="-150">
              <a:solidFill>
                <a:schemeClr val="bg1"/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573233" y="4174189"/>
            <a:ext cx="808074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spc="-150"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18%</a:t>
            </a:r>
            <a:endParaRPr lang="ko-KR" altLang="en-US" sz="1400" spc="-150">
              <a:solidFill>
                <a:schemeClr val="bg1"/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71004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C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16378" y="431800"/>
            <a:ext cx="2398222" cy="646331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>
            <a:defPPr>
              <a:defRPr lang="ko-KR"/>
            </a:defPPr>
            <a:lvl1pPr>
              <a:defRPr sz="3600" spc="-150">
                <a:latin typeface="나눔명조 옛한글" panose="02020603020101020101" pitchFamily="18" charset="-127"/>
                <a:ea typeface="나눔명조 옛한글" panose="02020603020101020101" pitchFamily="18" charset="-127"/>
              </a:defRPr>
            </a:lvl1pPr>
          </a:lstStyle>
          <a:p>
            <a:r>
              <a:rPr lang="en-US" altLang="ko-KR" dirty="0" smtClean="0">
                <a:solidFill>
                  <a:srgbClr val="E7E6E6">
                    <a:lumMod val="50000"/>
                  </a:srgbClr>
                </a:solidFill>
              </a:rPr>
              <a:t>Food</a:t>
            </a:r>
            <a:endParaRPr lang="ko-KR" altLang="en-US" dirty="0">
              <a:solidFill>
                <a:srgbClr val="E7E6E6">
                  <a:lumMod val="50000"/>
                </a:srgbClr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209954" y="3349256"/>
            <a:ext cx="808074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spc="-150"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32%</a:t>
            </a:r>
            <a:endParaRPr lang="ko-KR" altLang="en-US" sz="1400" spc="-150">
              <a:solidFill>
                <a:schemeClr val="bg1"/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573233" y="4174189"/>
            <a:ext cx="808074" cy="307777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spc="-150"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18%</a:t>
            </a:r>
            <a:endParaRPr lang="ko-KR" altLang="en-US" sz="1400" spc="-150">
              <a:solidFill>
                <a:schemeClr val="bg1"/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6142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C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66255" y="431799"/>
            <a:ext cx="2348345" cy="646331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>
            <a:defPPr>
              <a:defRPr lang="ko-KR"/>
            </a:defPPr>
            <a:lvl1pPr>
              <a:defRPr sz="3600" spc="-150">
                <a:latin typeface="나눔명조 옛한글" panose="02020603020101020101" pitchFamily="18" charset="-127"/>
                <a:ea typeface="나눔명조 옛한글" panose="02020603020101020101" pitchFamily="18" charset="-127"/>
              </a:defRPr>
            </a:lvl1pPr>
          </a:lstStyle>
          <a:p>
            <a:r>
              <a:rPr lang="en-US" altLang="ko-KR" dirty="0" smtClean="0">
                <a:solidFill>
                  <a:srgbClr val="E7E6E6">
                    <a:lumMod val="50000"/>
                  </a:srgbClr>
                </a:solidFill>
              </a:rPr>
              <a:t>Clothing</a:t>
            </a:r>
            <a:endParaRPr lang="ko-KR" altLang="en-US" dirty="0">
              <a:solidFill>
                <a:srgbClr val="E7E6E6">
                  <a:lumMod val="50000"/>
                </a:srgbClr>
              </a:solidFill>
            </a:endParaRPr>
          </a:p>
        </p:txBody>
      </p:sp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8650" y="1362973"/>
            <a:ext cx="3084512" cy="41036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8" name="TextBox 17"/>
          <p:cNvSpPr txBox="1"/>
          <p:nvPr/>
        </p:nvSpPr>
        <p:spPr>
          <a:xfrm>
            <a:off x="4438650" y="5585160"/>
            <a:ext cx="3314700" cy="58477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pc="-150">
                <a:latin typeface="나눔명조 옛한글" panose="02020603020101020101" pitchFamily="18" charset="-127"/>
                <a:ea typeface="나눔명조 옛한글" panose="02020603020101020101" pitchFamily="18" charset="-127"/>
              </a:defRPr>
            </a:lvl1pPr>
          </a:lstStyle>
          <a:p>
            <a:pPr algn="ctr"/>
            <a:r>
              <a:rPr lang="en-US" altLang="ko-KR" sz="3200" dirty="0">
                <a:solidFill>
                  <a:srgbClr val="6A5602"/>
                </a:solidFill>
              </a:rPr>
              <a:t>Yukata</a:t>
            </a:r>
            <a:r>
              <a:rPr lang="en-US" altLang="ko-KR" sz="2800" dirty="0">
                <a:solidFill>
                  <a:srgbClr val="6A5602"/>
                </a:solidFill>
              </a:rPr>
              <a:t> </a:t>
            </a:r>
            <a:endParaRPr lang="ko-KR" altLang="en-US" sz="2800" dirty="0">
              <a:solidFill>
                <a:srgbClr val="6A560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2111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401</TotalTime>
  <Words>100</Words>
  <Application>Microsoft Office PowerPoint</Application>
  <PresentationFormat>사용자 지정</PresentationFormat>
  <Paragraphs>43</Paragraphs>
  <Slides>11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2" baseType="lpstr">
      <vt:lpstr>Office 테마</vt:lpstr>
      <vt:lpstr>PowerPoint 프레젠테이션</vt:lpstr>
      <vt:lpstr>PowerPoint 프레젠테이션</vt:lpstr>
      <vt:lpstr> Aomori Nebuta Matsuri                     8.2~8.7</vt:lpstr>
      <vt:lpstr>PowerPoint 프레젠테이션</vt:lpstr>
      <vt:lpstr>Animation</vt:lpstr>
      <vt:lpstr>Sumo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LG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hyeeun kim</dc:creator>
  <cp:lastModifiedBy>leehocap1</cp:lastModifiedBy>
  <cp:revision>70</cp:revision>
  <dcterms:created xsi:type="dcterms:W3CDTF">2017-06-30T16:37:24Z</dcterms:created>
  <dcterms:modified xsi:type="dcterms:W3CDTF">2018-11-07T16:03:53Z</dcterms:modified>
</cp:coreProperties>
</file>